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GoogleSansMedium-bold.fntdata"/><Relationship Id="rId21" Type="http://schemas.openxmlformats.org/officeDocument/2006/relationships/slide" Target="slides/slide17.xml"/><Relationship Id="rId43" Type="http://schemas.openxmlformats.org/officeDocument/2006/relationships/font" Target="fonts/GoogleSansMedium-regular.fntdata"/><Relationship Id="rId24" Type="http://schemas.openxmlformats.org/officeDocument/2006/relationships/slide" Target="slides/slide20.xml"/><Relationship Id="rId46" Type="http://schemas.openxmlformats.org/officeDocument/2006/relationships/font" Target="fonts/GoogleSans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Nunito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37" Type="http://schemas.openxmlformats.org/officeDocument/2006/relationships/font" Target="fonts/Nunito-italic.fntdata"/><Relationship Id="rId14" Type="http://schemas.openxmlformats.org/officeDocument/2006/relationships/slide" Target="slides/slide10.xml"/><Relationship Id="rId36" Type="http://schemas.openxmlformats.org/officeDocument/2006/relationships/font" Target="fonts/Nuni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4db1627d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4db1627d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de8c4bdd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de8c4bdd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de8c4bdd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de8c4bdd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de8c4bdd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de8c4bdd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4db1627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4db1627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4db1627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4db1627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4db1627d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4db1627d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4db1627d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4db1627d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4db1627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4db1627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4db1627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4db1627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4db1627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4db1627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de8c4bddb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de8c4bdd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de8c4bdd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de8c4bdd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de8c4bdd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de8c4bdd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4db1627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4db1627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96e50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996e50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Kike Diaz, soy ingeniero de software y co-fundador de DevF, la escuela de programación más grande de América Latina.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Software Engineer (contract) @ Google México &amp; Motorola México.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Verificado19s.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4db1627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4db1627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de8c4bdd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de8c4bdd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e8c4bdd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de8c4bdd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e8c4bdd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de8c4bdd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hyperlink" Target="https://www.jeremyjordan.me/intro-to-neural-networks/" TargetMode="External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gif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hyperlink" Target="https://colab.research.google.com/drive/1sQqT9jZr8bWvFunAvzqU09B1zMphVHR5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hyperlink" Target="https://colab.research.google.com/drive/1z7dKUUCeASUXt5tz7LChUAbuXxWExyl4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ol9m14dtHu-_jcuOU_NcxOSUroRs6pi0/view?usp=sharing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6-Ou1Lpca45Ng733I6Ag2kkURBWjC_R3/view?usp=sharing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Relationship Id="rId4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hyperlink" Target="https://www.kaggle.com/kanncaa1/deep-learning-tutorial-for-beginners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hyperlink" Target="https://www.kaggle.com/learn/intro-to-deep-learning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hyperlink" Target="https://colab.research.google.com/github/ageron/handson-ml2/blob/master/10_neural_nets_with_keras.ipynb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3.png"/><Relationship Id="rId5" Type="http://schemas.openxmlformats.org/officeDocument/2006/relationships/image" Target="../media/image43.png"/><Relationship Id="rId6" Type="http://schemas.openxmlformats.org/officeDocument/2006/relationships/image" Target="../media/image18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fFmZ1GE1JnCPgwhurwRMh5i2XlfjHpar/view?usp=sharing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mpJ2bFF6o8s&amp;list=PL4YhK0pT0ZhVf4nIsEjcRT5K47K7WH76P&amp;index=10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hyperlink" Target="https://www.deeplearningbook.org/contents/mlp.html" TargetMode="External"/><Relationship Id="rId6" Type="http://schemas.openxmlformats.org/officeDocument/2006/relationships/hyperlink" Target="https://www.deeplearningbook.org/contents/mlp.html" TargetMode="External"/><Relationship Id="rId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/>
        </p:nvSpPr>
        <p:spPr>
          <a:xfrm>
            <a:off x="389800" y="2103875"/>
            <a:ext cx="34992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Introduction to neural networks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JeremyJordan.me</a:t>
            </a:r>
            <a:endParaRPr sz="3000"/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626" y="1282477"/>
            <a:ext cx="4612749" cy="25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243" name="Google Shape;2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Challenges: IMDB y Predicción de aplicantes.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Aprendiendo Deep Learning con ejemplos.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Arquitecturas de redes neuronales.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FeedForward Neural Network y Perceptrón.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Recurrent Neural Networks.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Convolutional Neural Networks.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Redes neuronales pt II.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1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1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IMDB + Keras.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2" name="Google Shape;2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2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Crowd-Challenge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Predicción aplicantes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Aprendiendo Deep Learning con Ejemplos</a:t>
            </a:r>
            <a:endParaRPr b="1"/>
          </a:p>
        </p:txBody>
      </p:sp>
      <p:pic>
        <p:nvPicPr>
          <p:cNvPr id="270" name="Google Shape;2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 txBox="1"/>
          <p:nvPr/>
        </p:nvSpPr>
        <p:spPr>
          <a:xfrm>
            <a:off x="4080025" y="1789050"/>
            <a:ext cx="44187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Arquitecturas de redes neuronales</a:t>
            </a:r>
            <a:endParaRPr b="1"/>
          </a:p>
        </p:txBody>
      </p:sp>
      <p:pic>
        <p:nvPicPr>
          <p:cNvPr id="278" name="Google Shape;2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Feedforward neural networks: Resumen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88" y="1147225"/>
            <a:ext cx="8208625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Convolutional neural networks: Resumen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92" name="Google Shape;2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00" y="1147225"/>
            <a:ext cx="755258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Recurrent neural networks: Resumen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98" name="Google Shape;2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38" y="1064200"/>
            <a:ext cx="700013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03" name="Google Shape;3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5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235900" y="1539000"/>
            <a:ext cx="4418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Aprendizaje profundo pt II.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/>
        </p:nvSpPr>
        <p:spPr>
          <a:xfrm>
            <a:off x="1500000" y="2093400"/>
            <a:ext cx="6144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The Neural Network Zoo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0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0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Deep Learning para principiantes.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23" name="Google Shape;32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1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1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Introducción a Deep Learning.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2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Redes neuronales con Keras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43" name="Google Shape;34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3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4235900" y="1539000"/>
            <a:ext cx="44187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Aprendizaje profundo pt II.</a:t>
            </a:r>
            <a:endParaRPr b="1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DEVF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@cogitovsmachina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kike@devf.mx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2"/>
          <p:cNvSpPr txBox="1"/>
          <p:nvPr/>
        </p:nvSpPr>
        <p:spPr>
          <a:xfrm>
            <a:off x="871800" y="6378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Kike Diaz</a:t>
            </a:r>
            <a:endParaRPr/>
          </a:p>
        </p:txBody>
      </p:sp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4"/>
          <p:cNvSpPr txBox="1"/>
          <p:nvPr/>
        </p:nvSpPr>
        <p:spPr>
          <a:xfrm>
            <a:off x="502950" y="1024650"/>
            <a:ext cx="82209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Empezamos la sesión de hoy al dar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uno de los retos propuestos la clase anterior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vía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Notebooks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vamos a dar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reforzar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aspectos teóricos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</a:t>
            </a:r>
            <a:r>
              <a:rPr b="1" lang="en" sz="2100">
                <a:solidFill>
                  <a:srgbClr val="E8E7E3"/>
                </a:solidFill>
              </a:rPr>
              <a:t>🤖</a:t>
            </a:r>
            <a:r>
              <a:rPr b="1" lang="en" sz="1800">
                <a:solidFill>
                  <a:srgbClr val="E8E7E3"/>
                </a:solidFill>
              </a:rPr>
              <a:t>💜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vamos a dar espacio para seguir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una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más aplicaciones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aprendizaje profundo</a:t>
            </a:r>
            <a:r>
              <a:rPr b="1" lang="en" sz="2100">
                <a:solidFill>
                  <a:srgbClr val="E8E7E3"/>
                </a:solidFill>
              </a:rPr>
              <a:t>🤖</a:t>
            </a:r>
            <a:r>
              <a:rPr b="1" lang="en" sz="1800">
                <a:solidFill>
                  <a:srgbClr val="E8E7E3"/>
                </a:solidFill>
              </a:rPr>
              <a:t>💜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breakout rooms.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Artificial Intelligence, a Modern Approach 4th ed.</a:t>
            </a:r>
            <a:endParaRPr sz="2500"/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6"/>
          <p:cNvSpPr txBox="1"/>
          <p:nvPr/>
        </p:nvSpPr>
        <p:spPr>
          <a:xfrm>
            <a:off x="4755600" y="2302800"/>
            <a:ext cx="367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21: Deep Learning.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25" y="779875"/>
            <a:ext cx="3243988" cy="4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7"/>
          <p:cNvSpPr txBox="1"/>
          <p:nvPr/>
        </p:nvSpPr>
        <p:spPr>
          <a:xfrm>
            <a:off x="281125" y="1959000"/>
            <a:ext cx="34992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Click acá: Video en Youtube @ Stanford Online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7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CS229 Machine Learning</a:t>
            </a:r>
            <a:endParaRPr sz="3000"/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325" y="1197813"/>
            <a:ext cx="4884449" cy="27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325" y="1197825"/>
            <a:ext cx="4884358" cy="27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Deep Learning book</a:t>
            </a:r>
            <a:endParaRPr sz="2700"/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8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Capítulo 6: </a:t>
            </a:r>
            <a:r>
              <a:rPr b="1" lang="en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Deep FeedForward Networks.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50" y="1218200"/>
            <a:ext cx="2846775" cy="374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